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 autoAdjust="0"/>
    <p:restoredTop sz="94660"/>
  </p:normalViewPr>
  <p:slideViewPr>
    <p:cSldViewPr snapToGrid="0">
      <p:cViewPr>
        <p:scale>
          <a:sx n="140" d="100"/>
          <a:sy n="140" d="100"/>
        </p:scale>
        <p:origin x="-960" y="-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123-BC3B-4572-A55F-15C602A48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A3B12-09BA-4CEA-B56D-6D5C214C6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EAC45-8A6B-4A78-B832-70D83FE1D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ADBB-CF5A-47D1-B6C0-BA98A3C3B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3F58-EB0C-4A06-92DF-22CE8594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4F27-9E57-49BF-8BF9-E5D929DB5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A27CF-BB46-4CE8-AD19-B298914C7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8A4C-59BD-4D6C-B744-958DD92E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8F-F944-43BE-8CA4-D882E8A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02D7-26F3-4E3B-A033-8B96D569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2D5C-334C-49E3-8D96-B24FD7FE9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21767-4C78-4EDD-AA98-B524D74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BDE25-99DA-4E1E-948F-7C01F7A8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ABC13-373D-41CB-9B06-B9F7CF2C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6319-FF19-4BCF-9D2D-EFB1E6D4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C708-6CD1-432D-9325-00A753FE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82184-4C19-4697-A082-A87B238B8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EDC-527A-47B7-A410-9843D47B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2F2C0-DC3C-4039-96A8-329B9098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F158-7E59-4D16-9035-08E56607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6CD2-4BF5-4A3C-BA48-400B4554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0D58B-7BC6-4BE2-9253-8019AC5F0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173E-D041-43E7-A8AE-CCC9A5721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40E9-0A68-419D-9688-B7BCBD6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FE5C-6091-48A6-9BC2-E6295CA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9928-8198-43EF-8C62-8FECCD0D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A47D-996E-4993-A922-F83B565B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2B3AA-F4A2-4DB8-BCB4-BD025C11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3F14B-6349-4A85-96DD-AAF5C963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7F192-05AC-42A5-B6E2-2B120C7B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08D53-7EBA-4F64-BCF7-ED9540C0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27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D394-7CDF-496B-91E1-0CCF9C01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ABA18-525A-45D2-AF6C-1474B6AC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0FD7-C58A-4B23-BA24-9950F4B61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FCC80-06EE-4BA6-83D4-C1B89F0FE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B3D94-7586-4622-8AAE-48FEE4F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84E-6EDB-482B-80B5-F13D1D79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A2071-465E-4CDE-B8AD-214D79C2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0DAD0-1695-49E3-AB55-F704148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4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AA91-0713-432F-9742-53AD9C0B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B8955-CB06-492E-AAA2-F5B7104A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C7B75-B7FE-4B35-9BAB-E7DA6835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B9B30C-B554-4B67-92CE-2692EA1C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6228E-F0BC-422C-AAE4-A2CCD3BD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45520-9B23-456C-9A14-068E4F38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ABCB-CFA1-4DD5-9C90-53FF1122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FBD1-C488-4054-8B31-EEBE1879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02CF-5DD1-4259-9F3C-E43DE5EB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EFF4C-C27E-4E22-A48E-E27C00CA5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4598-04F6-4CA3-A5A9-E03C9F75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D3C0-49F9-4D11-BF17-940E02DA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18313-16A0-4AD7-99D4-479CD8AA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8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C43E-CDF1-41EB-B16F-12BC27CA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A7732-B022-4DF4-A9EE-3732374E8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B940-A051-450F-ACFE-D0CE62451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AFE6-395B-4E52-B9A6-9E82CE0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FCB1D-3F48-4312-B04E-667EBB48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DC5EF-4D92-4BD0-9A4F-C8B0985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177E9-5FAA-49EB-ACCB-C2E78084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63B1-C464-470E-BB98-7D41AC3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E97ED-938C-4D90-824A-47E76C9F7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D48C-B739-4573-AA64-40EF8EDA3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2665A-CCF5-4225-9F97-AA244DAD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electronic device with black wheels&#10;&#10;Description automatically generated">
            <a:extLst>
              <a:ext uri="{FF2B5EF4-FFF2-40B4-BE49-F238E27FC236}">
                <a16:creationId xmlns:a16="http://schemas.microsoft.com/office/drawing/2014/main" id="{E1839EC3-3BC7-9C92-1FD4-65AD7FBEA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00" y="56513"/>
            <a:ext cx="7772400" cy="541673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1BC6564-9B37-48D0-82CA-4BD2C271918D}"/>
              </a:ext>
            </a:extLst>
          </p:cNvPr>
          <p:cNvSpPr/>
          <p:nvPr/>
        </p:nvSpPr>
        <p:spPr>
          <a:xfrm>
            <a:off x="8498621" y="2417655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9414D4-1737-433F-A7E4-7E18F3E5DEC4}"/>
              </a:ext>
            </a:extLst>
          </p:cNvPr>
          <p:cNvSpPr/>
          <p:nvPr/>
        </p:nvSpPr>
        <p:spPr>
          <a:xfrm>
            <a:off x="3693380" y="2546438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DD26D-0C2A-4D9A-AA52-2473AA066D52}"/>
              </a:ext>
            </a:extLst>
          </p:cNvPr>
          <p:cNvSpPr txBox="1"/>
          <p:nvPr/>
        </p:nvSpPr>
        <p:spPr>
          <a:xfrm>
            <a:off x="1949265" y="2133626"/>
            <a:ext cx="1116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sensors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ECEAA9-2382-4EB0-8EAC-A008D2F8F3D6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2953512" y="2636095"/>
            <a:ext cx="739868" cy="128783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920066-42B1-42F9-FA91-822EDD8C5BD1}"/>
              </a:ext>
            </a:extLst>
          </p:cNvPr>
          <p:cNvSpPr txBox="1"/>
          <p:nvPr/>
        </p:nvSpPr>
        <p:spPr>
          <a:xfrm>
            <a:off x="6911673" y="4907580"/>
            <a:ext cx="200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Servo connectors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0F7948F-9B0B-621D-1900-841EB2AD2B19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4398264" y="4336249"/>
            <a:ext cx="2513409" cy="771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24BAC7-B1EE-F47F-E6DA-77F62D526F53}"/>
              </a:ext>
            </a:extLst>
          </p:cNvPr>
          <p:cNvCxnSpPr>
            <a:cxnSpLocks/>
          </p:cNvCxnSpPr>
          <p:nvPr/>
        </p:nvCxnSpPr>
        <p:spPr>
          <a:xfrm flipV="1">
            <a:off x="8311896" y="4336249"/>
            <a:ext cx="0" cy="6380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36AC014-7C68-40B4-9D2B-C39222C87800}"/>
              </a:ext>
            </a:extLst>
          </p:cNvPr>
          <p:cNvCxnSpPr>
            <a:cxnSpLocks/>
          </p:cNvCxnSpPr>
          <p:nvPr/>
        </p:nvCxnSpPr>
        <p:spPr>
          <a:xfrm>
            <a:off x="3031596" y="2340864"/>
            <a:ext cx="5467025" cy="2055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EDA3F24-85A6-5687-D988-266027AAEA11}"/>
              </a:ext>
            </a:extLst>
          </p:cNvPr>
          <p:cNvSpPr txBox="1"/>
          <p:nvPr/>
        </p:nvSpPr>
        <p:spPr>
          <a:xfrm>
            <a:off x="3688628" y="4974336"/>
            <a:ext cx="2099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38BFD19-B5FE-C0C5-4B5E-CC22F591C7D0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4738537" y="4788591"/>
            <a:ext cx="214463" cy="1857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electronic device with black wheels&#10;&#10;Description automatically generated">
            <a:extLst>
              <a:ext uri="{FF2B5EF4-FFF2-40B4-BE49-F238E27FC236}">
                <a16:creationId xmlns:a16="http://schemas.microsoft.com/office/drawing/2014/main" id="{D1914A7A-2416-1358-4431-CE97CAD3D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733" y="0"/>
            <a:ext cx="7484533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9501812" y="2305798"/>
            <a:ext cx="1533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I2C connectors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1661533" y="2872010"/>
            <a:ext cx="1620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Additional connectors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9E0B887-6440-45AE-BFF4-010BDF269D42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92319" y="2659741"/>
            <a:ext cx="3509493" cy="348539"/>
          </a:xfrm>
          <a:prstGeom prst="bentConnector3">
            <a:avLst>
              <a:gd name="adj1" fmla="val 99974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ABA700-D707-7CE9-B415-4AD4D020540C}"/>
              </a:ext>
            </a:extLst>
          </p:cNvPr>
          <p:cNvCxnSpPr>
            <a:cxnSpLocks/>
          </p:cNvCxnSpPr>
          <p:nvPr/>
        </p:nvCxnSpPr>
        <p:spPr>
          <a:xfrm>
            <a:off x="6561944" y="2629930"/>
            <a:ext cx="0" cy="378350"/>
          </a:xfrm>
          <a:prstGeom prst="straightConnector1">
            <a:avLst/>
          </a:prstGeom>
          <a:ln w="38100">
            <a:solidFill>
              <a:srgbClr val="FF0000"/>
            </a:solidFill>
            <a:headEnd w="med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C18D676-0FAC-4FF3-CA60-2220CFF71252}"/>
              </a:ext>
            </a:extLst>
          </p:cNvPr>
          <p:cNvCxnSpPr>
            <a:cxnSpLocks/>
          </p:cNvCxnSpPr>
          <p:nvPr/>
        </p:nvCxnSpPr>
        <p:spPr>
          <a:xfrm>
            <a:off x="2982923" y="3187953"/>
            <a:ext cx="211295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1C07BE2-42F7-F621-0248-412BEC682E04}"/>
              </a:ext>
            </a:extLst>
          </p:cNvPr>
          <p:cNvSpPr txBox="1"/>
          <p:nvPr/>
        </p:nvSpPr>
        <p:spPr>
          <a:xfrm>
            <a:off x="2066070" y="3782552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Reset button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7FEBC9F-270A-AD30-F42D-215EA1C30E15}"/>
              </a:ext>
            </a:extLst>
          </p:cNvPr>
          <p:cNvCxnSpPr>
            <a:cxnSpLocks/>
            <a:stCxn id="51" idx="3"/>
          </p:cNvCxnSpPr>
          <p:nvPr/>
        </p:nvCxnSpPr>
        <p:spPr>
          <a:xfrm>
            <a:off x="2982923" y="4136495"/>
            <a:ext cx="232059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7141E5F-1A8E-1E07-BF05-FC6C3AE4E91B}"/>
              </a:ext>
            </a:extLst>
          </p:cNvPr>
          <p:cNvSpPr txBox="1"/>
          <p:nvPr/>
        </p:nvSpPr>
        <p:spPr>
          <a:xfrm>
            <a:off x="9501812" y="322595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User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buttons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EABEE53-6B28-B731-CEC4-18EA6554982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287768" y="3579896"/>
            <a:ext cx="2214044" cy="202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B3213C2-1D4D-DBF0-4D99-2458169E1D3A}"/>
              </a:ext>
            </a:extLst>
          </p:cNvPr>
          <p:cNvSpPr txBox="1"/>
          <p:nvPr/>
        </p:nvSpPr>
        <p:spPr>
          <a:xfrm>
            <a:off x="9527171" y="3933839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USB plug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B327AF2-1CFE-2CAA-3BE4-0185CBBA6882}"/>
              </a:ext>
            </a:extLst>
          </p:cNvPr>
          <p:cNvCxnSpPr>
            <a:cxnSpLocks/>
            <a:stCxn id="60" idx="1"/>
          </p:cNvCxnSpPr>
          <p:nvPr/>
        </p:nvCxnSpPr>
        <p:spPr>
          <a:xfrm flipH="1">
            <a:off x="7747065" y="4133894"/>
            <a:ext cx="1780106" cy="122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9980929-3AD9-DB3E-08A3-526682970ED7}"/>
              </a:ext>
            </a:extLst>
          </p:cNvPr>
          <p:cNvSpPr txBox="1"/>
          <p:nvPr/>
        </p:nvSpPr>
        <p:spPr>
          <a:xfrm>
            <a:off x="5577921" y="6179925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NeoPixel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LEDs</a:t>
            </a:r>
          </a:p>
        </p:txBody>
      </p: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1182D201-F2E0-4F6C-F8A8-957D34016815}"/>
              </a:ext>
            </a:extLst>
          </p:cNvPr>
          <p:cNvCxnSpPr>
            <a:cxnSpLocks/>
            <a:stCxn id="63" idx="1"/>
          </p:cNvCxnSpPr>
          <p:nvPr/>
        </p:nvCxnSpPr>
        <p:spPr>
          <a:xfrm rot="10800000">
            <a:off x="4654297" y="6150114"/>
            <a:ext cx="923625" cy="383754"/>
          </a:xfrm>
          <a:prstGeom prst="bentConnector3">
            <a:avLst>
              <a:gd name="adj1" fmla="val 9950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37573034-3CFA-B48A-303A-BBE2FEC5E50E}"/>
              </a:ext>
            </a:extLst>
          </p:cNvPr>
          <p:cNvCxnSpPr>
            <a:cxnSpLocks/>
          </p:cNvCxnSpPr>
          <p:nvPr/>
        </p:nvCxnSpPr>
        <p:spPr>
          <a:xfrm flipV="1">
            <a:off x="6720840" y="6080760"/>
            <a:ext cx="1243584" cy="453108"/>
          </a:xfrm>
          <a:prstGeom prst="bentConnector3">
            <a:avLst>
              <a:gd name="adj1" fmla="val 1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43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blue electronic device with a black cover&#10;&#10;Description automatically generated">
            <a:extLst>
              <a:ext uri="{FF2B5EF4-FFF2-40B4-BE49-F238E27FC236}">
                <a16:creationId xmlns:a16="http://schemas.microsoft.com/office/drawing/2014/main" id="{9C11E915-B4B8-9EBD-4A8B-00E8643DD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975" y="1825625"/>
            <a:ext cx="5200050" cy="4351338"/>
          </a:xfr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CCAB15-3E39-4604-8572-7FB403553568}"/>
              </a:ext>
            </a:extLst>
          </p:cNvPr>
          <p:cNvSpPr txBox="1"/>
          <p:nvPr/>
        </p:nvSpPr>
        <p:spPr>
          <a:xfrm>
            <a:off x="6041518" y="6124080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switch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F06D51-20E4-4757-9A6A-25F44DE17572}"/>
              </a:ext>
            </a:extLst>
          </p:cNvPr>
          <p:cNvSpPr txBox="1"/>
          <p:nvPr/>
        </p:nvSpPr>
        <p:spPr>
          <a:xfrm>
            <a:off x="7238022" y="6134424"/>
            <a:ext cx="1139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Indicator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0795A79-D812-49AD-9813-D69443833782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499945" y="5623560"/>
            <a:ext cx="35392" cy="5005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FE2642-FDD5-46EA-AA8A-E0B6AE41D49F}"/>
              </a:ext>
            </a:extLst>
          </p:cNvPr>
          <p:cNvCxnSpPr>
            <a:cxnSpLocks/>
          </p:cNvCxnSpPr>
          <p:nvPr/>
        </p:nvCxnSpPr>
        <p:spPr>
          <a:xfrm flipH="1" flipV="1">
            <a:off x="6814988" y="5790586"/>
            <a:ext cx="536788" cy="3863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D802540-0FFB-B2AC-DD66-84499A60E30F}"/>
              </a:ext>
            </a:extLst>
          </p:cNvPr>
          <p:cNvSpPr txBox="1"/>
          <p:nvPr/>
        </p:nvSpPr>
        <p:spPr>
          <a:xfrm>
            <a:off x="4530093" y="6150114"/>
            <a:ext cx="1371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Additional connectors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A88452-515E-3121-5C6C-13C242E5DCD8}"/>
              </a:ext>
            </a:extLst>
          </p:cNvPr>
          <p:cNvCxnSpPr>
            <a:cxnSpLocks/>
          </p:cNvCxnSpPr>
          <p:nvPr/>
        </p:nvCxnSpPr>
        <p:spPr>
          <a:xfrm flipV="1">
            <a:off x="5417101" y="5623560"/>
            <a:ext cx="536808" cy="6437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244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80" y="662493"/>
            <a:ext cx="5831938" cy="5533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18349" y="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</p:cNvCxnSpPr>
          <p:nvPr/>
        </p:nvCxnSpPr>
        <p:spPr>
          <a:xfrm>
            <a:off x="2712320" y="2953407"/>
            <a:ext cx="1386714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126829" cy="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29" cy="353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338131" cy="3619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261526" y="1024415"/>
            <a:ext cx="1111977" cy="2096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1543921" y="275186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839711" cy="314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184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amera, projector&#10;&#10;Description automatically generated">
            <a:extLst>
              <a:ext uri="{FF2B5EF4-FFF2-40B4-BE49-F238E27FC236}">
                <a16:creationId xmlns:a16="http://schemas.microsoft.com/office/drawing/2014/main" id="{21C9E743-6EFA-4540-8D35-6D90ACD16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95" y="293674"/>
            <a:ext cx="7599810" cy="52190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662652-2C75-47FF-BE33-AB6269472D94}"/>
              </a:ext>
            </a:extLst>
          </p:cNvPr>
          <p:cNvCxnSpPr>
            <a:cxnSpLocks/>
          </p:cNvCxnSpPr>
          <p:nvPr/>
        </p:nvCxnSpPr>
        <p:spPr>
          <a:xfrm>
            <a:off x="2089774" y="1978310"/>
            <a:ext cx="1029346" cy="1936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A6CE08-5969-43FA-AAE3-0181156E112F}"/>
              </a:ext>
            </a:extLst>
          </p:cNvPr>
          <p:cNvSpPr txBox="1"/>
          <p:nvPr/>
        </p:nvSpPr>
        <p:spPr>
          <a:xfrm>
            <a:off x="1076998" y="1624367"/>
            <a:ext cx="163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FF833B-FE9A-48D2-8A35-5AE849940B6E}"/>
              </a:ext>
            </a:extLst>
          </p:cNvPr>
          <p:cNvSpPr/>
          <p:nvPr/>
        </p:nvSpPr>
        <p:spPr>
          <a:xfrm>
            <a:off x="3270167" y="19783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792E2D-1637-4EE4-992B-9F5F09166D32}"/>
              </a:ext>
            </a:extLst>
          </p:cNvPr>
          <p:cNvSpPr/>
          <p:nvPr/>
        </p:nvSpPr>
        <p:spPr>
          <a:xfrm>
            <a:off x="8766727" y="18767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8411BD-DE7C-4BCD-B375-8E5D36FD4583}"/>
              </a:ext>
            </a:extLst>
          </p:cNvPr>
          <p:cNvCxnSpPr>
            <a:cxnSpLocks/>
          </p:cNvCxnSpPr>
          <p:nvPr/>
        </p:nvCxnSpPr>
        <p:spPr>
          <a:xfrm>
            <a:off x="2089774" y="1876710"/>
            <a:ext cx="6676953" cy="1984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AAB744-BC13-4A93-971A-7DC13510076C}"/>
              </a:ext>
            </a:extLst>
          </p:cNvPr>
          <p:cNvSpPr txBox="1"/>
          <p:nvPr/>
        </p:nvSpPr>
        <p:spPr>
          <a:xfrm>
            <a:off x="9966954" y="3829087"/>
            <a:ext cx="2296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(behind blade)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000B-F586-4B33-8C91-F3B6C0C2B35C}"/>
              </a:ext>
            </a:extLst>
          </p:cNvPr>
          <p:cNvSpPr txBox="1"/>
          <p:nvPr/>
        </p:nvSpPr>
        <p:spPr>
          <a:xfrm>
            <a:off x="5590810" y="5524812"/>
            <a:ext cx="85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Blade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C34BD-D5EA-4416-8179-2701B866016E}"/>
              </a:ext>
            </a:extLst>
          </p:cNvPr>
          <p:cNvCxnSpPr>
            <a:cxnSpLocks/>
          </p:cNvCxnSpPr>
          <p:nvPr/>
        </p:nvCxnSpPr>
        <p:spPr>
          <a:xfrm flipV="1">
            <a:off x="6060252" y="4536973"/>
            <a:ext cx="35748" cy="995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300783-1E0C-4403-ABFB-1B357B480484}"/>
              </a:ext>
            </a:extLst>
          </p:cNvPr>
          <p:cNvCxnSpPr>
            <a:cxnSpLocks/>
          </p:cNvCxnSpPr>
          <p:nvPr/>
        </p:nvCxnSpPr>
        <p:spPr>
          <a:xfrm flipH="1">
            <a:off x="9347201" y="4183030"/>
            <a:ext cx="619753" cy="3539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69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03978" y="5956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864721" y="3166912"/>
            <a:ext cx="1373904" cy="92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212230" cy="2658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30" cy="477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498151" cy="5662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375826" y="1143002"/>
            <a:ext cx="1111977" cy="2177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733425" y="2751864"/>
            <a:ext cx="2131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 (only for updating firmware)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918140" cy="4372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27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62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Kirillov</dc:creator>
  <cp:lastModifiedBy>Alexander Kirillov</cp:lastModifiedBy>
  <cp:revision>4</cp:revision>
  <dcterms:created xsi:type="dcterms:W3CDTF">2021-11-26T21:20:55Z</dcterms:created>
  <dcterms:modified xsi:type="dcterms:W3CDTF">2023-11-17T21:48:16Z</dcterms:modified>
</cp:coreProperties>
</file>

<file path=docProps/thumbnail.jpeg>
</file>